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4217650" cx="20104100"/>
  <p:notesSz cx="20104100" cy="14217650"/>
  <p:embeddedFontLst>
    <p:embeddedFont>
      <p:font typeface="Tahoma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hbqkTiQEsaVlGUW3w3tAfAA23l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Tahoma-bold.fntdata"/><Relationship Id="rId12" Type="http://schemas.openxmlformats.org/officeDocument/2006/relationships/font" Target="fonts/Tahom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1066300"/>
            <a:ext cx="13403400" cy="533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6753375"/>
            <a:ext cx="16083275" cy="63979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2010400" y="6753375"/>
            <a:ext cx="16083275" cy="639792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3351350" y="1066300"/>
            <a:ext cx="13403400" cy="533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d644f6a175_0_10:notes"/>
          <p:cNvSpPr txBox="1"/>
          <p:nvPr>
            <p:ph idx="1" type="body"/>
          </p:nvPr>
        </p:nvSpPr>
        <p:spPr>
          <a:xfrm>
            <a:off x="2010400" y="6753375"/>
            <a:ext cx="16083300" cy="63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d644f6a175_0_10:notes"/>
          <p:cNvSpPr/>
          <p:nvPr>
            <p:ph idx="2" type="sldImg"/>
          </p:nvPr>
        </p:nvSpPr>
        <p:spPr>
          <a:xfrm>
            <a:off x="3351350" y="1066300"/>
            <a:ext cx="13403400" cy="533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d644f6a175_0_38:notes"/>
          <p:cNvSpPr txBox="1"/>
          <p:nvPr>
            <p:ph idx="1" type="body"/>
          </p:nvPr>
        </p:nvSpPr>
        <p:spPr>
          <a:xfrm>
            <a:off x="2010400" y="6753375"/>
            <a:ext cx="16083300" cy="63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1d644f6a175_0_38:notes"/>
          <p:cNvSpPr/>
          <p:nvPr>
            <p:ph idx="2" type="sldImg"/>
          </p:nvPr>
        </p:nvSpPr>
        <p:spPr>
          <a:xfrm>
            <a:off x="3351350" y="1066300"/>
            <a:ext cx="13403400" cy="533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d644f6a175_0_66:notes"/>
          <p:cNvSpPr txBox="1"/>
          <p:nvPr>
            <p:ph idx="1" type="body"/>
          </p:nvPr>
        </p:nvSpPr>
        <p:spPr>
          <a:xfrm>
            <a:off x="2010400" y="6753375"/>
            <a:ext cx="16083300" cy="63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1d644f6a175_0_66:notes"/>
          <p:cNvSpPr/>
          <p:nvPr>
            <p:ph idx="2" type="sldImg"/>
          </p:nvPr>
        </p:nvSpPr>
        <p:spPr>
          <a:xfrm>
            <a:off x="3351350" y="1066300"/>
            <a:ext cx="13403400" cy="533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d644f6a175_0_94:notes"/>
          <p:cNvSpPr txBox="1"/>
          <p:nvPr>
            <p:ph idx="1" type="body"/>
          </p:nvPr>
        </p:nvSpPr>
        <p:spPr>
          <a:xfrm>
            <a:off x="2010400" y="6753375"/>
            <a:ext cx="16083300" cy="63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1d644f6a175_0_94:notes"/>
          <p:cNvSpPr/>
          <p:nvPr>
            <p:ph idx="2" type="sldImg"/>
          </p:nvPr>
        </p:nvSpPr>
        <p:spPr>
          <a:xfrm>
            <a:off x="3351350" y="1066300"/>
            <a:ext cx="13403400" cy="533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d644f6a175_0_122:notes"/>
          <p:cNvSpPr txBox="1"/>
          <p:nvPr>
            <p:ph idx="1" type="body"/>
          </p:nvPr>
        </p:nvSpPr>
        <p:spPr>
          <a:xfrm>
            <a:off x="2010400" y="6753375"/>
            <a:ext cx="16083300" cy="63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1d644f6a175_0_122:notes"/>
          <p:cNvSpPr/>
          <p:nvPr>
            <p:ph idx="2" type="sldImg"/>
          </p:nvPr>
        </p:nvSpPr>
        <p:spPr>
          <a:xfrm>
            <a:off x="3351350" y="1066300"/>
            <a:ext cx="13403400" cy="5331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1" type="ft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0" type="dt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2" type="sldNum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" type="subTitle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/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body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0" type="dt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0" y="0"/>
            <a:ext cx="20104735" cy="14217015"/>
          </a:xfrm>
          <a:custGeom>
            <a:rect b="b" l="l" r="r" t="t"/>
            <a:pathLst>
              <a:path extrusionOk="0" h="14217015" w="20104735">
                <a:moveTo>
                  <a:pt x="20104116" y="0"/>
                </a:moveTo>
                <a:lnTo>
                  <a:pt x="0" y="0"/>
                </a:lnTo>
                <a:lnTo>
                  <a:pt x="0" y="14216479"/>
                </a:lnTo>
                <a:lnTo>
                  <a:pt x="20104116" y="14216479"/>
                </a:lnTo>
                <a:lnTo>
                  <a:pt x="20104116" y="0"/>
                </a:lnTo>
                <a:close/>
              </a:path>
            </a:pathLst>
          </a:custGeom>
          <a:solidFill>
            <a:srgbClr val="DCDDD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2"/>
          <p:cNvSpPr/>
          <p:nvPr/>
        </p:nvSpPr>
        <p:spPr>
          <a:xfrm>
            <a:off x="239330" y="646200"/>
            <a:ext cx="3829685" cy="3571240"/>
          </a:xfrm>
          <a:custGeom>
            <a:rect b="b" l="l" r="r" t="t"/>
            <a:pathLst>
              <a:path extrusionOk="0" h="3571240" w="3829685">
                <a:moveTo>
                  <a:pt x="3829125" y="0"/>
                </a:moveTo>
                <a:lnTo>
                  <a:pt x="0" y="0"/>
                </a:lnTo>
                <a:lnTo>
                  <a:pt x="0" y="3570957"/>
                </a:lnTo>
                <a:lnTo>
                  <a:pt x="3829125" y="3570957"/>
                </a:lnTo>
                <a:lnTo>
                  <a:pt x="38291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" name="Google Shape;8;p2"/>
          <p:cNvSpPr/>
          <p:nvPr/>
        </p:nvSpPr>
        <p:spPr>
          <a:xfrm>
            <a:off x="239330" y="646200"/>
            <a:ext cx="3829685" cy="3571240"/>
          </a:xfrm>
          <a:custGeom>
            <a:rect b="b" l="l" r="r" t="t"/>
            <a:pathLst>
              <a:path extrusionOk="0" h="3571240" w="3829685">
                <a:moveTo>
                  <a:pt x="3829125" y="3570957"/>
                </a:moveTo>
                <a:lnTo>
                  <a:pt x="0" y="3570957"/>
                </a:lnTo>
                <a:lnTo>
                  <a:pt x="0" y="0"/>
                </a:lnTo>
                <a:lnTo>
                  <a:pt x="3829125" y="0"/>
                </a:lnTo>
                <a:lnTo>
                  <a:pt x="3829125" y="3570957"/>
                </a:lnTo>
                <a:close/>
              </a:path>
            </a:pathLst>
          </a:cu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" name="Google Shape;9;p2"/>
          <p:cNvSpPr/>
          <p:nvPr/>
        </p:nvSpPr>
        <p:spPr>
          <a:xfrm>
            <a:off x="4200373" y="646200"/>
            <a:ext cx="3829685" cy="3571240"/>
          </a:xfrm>
          <a:custGeom>
            <a:rect b="b" l="l" r="r" t="t"/>
            <a:pathLst>
              <a:path extrusionOk="0" h="3571240" w="3829684">
                <a:moveTo>
                  <a:pt x="3829125" y="0"/>
                </a:moveTo>
                <a:lnTo>
                  <a:pt x="0" y="0"/>
                </a:lnTo>
                <a:lnTo>
                  <a:pt x="0" y="3570957"/>
                </a:lnTo>
                <a:lnTo>
                  <a:pt x="3829125" y="3570957"/>
                </a:lnTo>
                <a:lnTo>
                  <a:pt x="38291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" name="Google Shape;10;p2"/>
          <p:cNvSpPr/>
          <p:nvPr/>
        </p:nvSpPr>
        <p:spPr>
          <a:xfrm>
            <a:off x="239330" y="4350298"/>
            <a:ext cx="3829685" cy="2823845"/>
          </a:xfrm>
          <a:custGeom>
            <a:rect b="b" l="l" r="r" t="t"/>
            <a:pathLst>
              <a:path extrusionOk="0" h="2823845" w="3829685">
                <a:moveTo>
                  <a:pt x="3829125" y="0"/>
                </a:moveTo>
                <a:lnTo>
                  <a:pt x="0" y="0"/>
                </a:lnTo>
                <a:lnTo>
                  <a:pt x="0" y="2823405"/>
                </a:lnTo>
                <a:lnTo>
                  <a:pt x="3829125" y="2823405"/>
                </a:lnTo>
                <a:lnTo>
                  <a:pt x="38291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" name="Google Shape;11;p2"/>
          <p:cNvSpPr/>
          <p:nvPr/>
        </p:nvSpPr>
        <p:spPr>
          <a:xfrm>
            <a:off x="239330" y="7303121"/>
            <a:ext cx="3829685" cy="6267450"/>
          </a:xfrm>
          <a:custGeom>
            <a:rect b="b" l="l" r="r" t="t"/>
            <a:pathLst>
              <a:path extrusionOk="0" h="6267450" w="3829685">
                <a:moveTo>
                  <a:pt x="3829125" y="0"/>
                </a:moveTo>
                <a:lnTo>
                  <a:pt x="0" y="0"/>
                </a:lnTo>
                <a:lnTo>
                  <a:pt x="0" y="6267158"/>
                </a:lnTo>
                <a:lnTo>
                  <a:pt x="3829125" y="6267158"/>
                </a:lnTo>
                <a:lnTo>
                  <a:pt x="38291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" name="Google Shape;12;p2"/>
          <p:cNvSpPr/>
          <p:nvPr/>
        </p:nvSpPr>
        <p:spPr>
          <a:xfrm>
            <a:off x="4200373" y="4350298"/>
            <a:ext cx="3829685" cy="9221470"/>
          </a:xfrm>
          <a:custGeom>
            <a:rect b="b" l="l" r="r" t="t"/>
            <a:pathLst>
              <a:path extrusionOk="0" h="9221469" w="3829684">
                <a:moveTo>
                  <a:pt x="3829125" y="0"/>
                </a:moveTo>
                <a:lnTo>
                  <a:pt x="0" y="0"/>
                </a:lnTo>
                <a:lnTo>
                  <a:pt x="0" y="9221247"/>
                </a:lnTo>
                <a:lnTo>
                  <a:pt x="3829125" y="9221247"/>
                </a:lnTo>
                <a:lnTo>
                  <a:pt x="38291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" name="Google Shape;13;p2"/>
          <p:cNvSpPr/>
          <p:nvPr/>
        </p:nvSpPr>
        <p:spPr>
          <a:xfrm>
            <a:off x="8161432" y="646200"/>
            <a:ext cx="3805554" cy="4621530"/>
          </a:xfrm>
          <a:custGeom>
            <a:rect b="b" l="l" r="r" t="t"/>
            <a:pathLst>
              <a:path extrusionOk="0" h="4621530" w="3805554">
                <a:moveTo>
                  <a:pt x="3805197" y="0"/>
                </a:moveTo>
                <a:lnTo>
                  <a:pt x="0" y="0"/>
                </a:lnTo>
                <a:lnTo>
                  <a:pt x="0" y="4621477"/>
                </a:lnTo>
                <a:lnTo>
                  <a:pt x="3805197" y="4621477"/>
                </a:lnTo>
                <a:lnTo>
                  <a:pt x="380519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" name="Google Shape;14;p2"/>
          <p:cNvSpPr/>
          <p:nvPr/>
        </p:nvSpPr>
        <p:spPr>
          <a:xfrm>
            <a:off x="12098546" y="646200"/>
            <a:ext cx="3829685" cy="4621530"/>
          </a:xfrm>
          <a:custGeom>
            <a:rect b="b" l="l" r="r" t="t"/>
            <a:pathLst>
              <a:path extrusionOk="0" h="4621530" w="3829684">
                <a:moveTo>
                  <a:pt x="3829125" y="0"/>
                </a:moveTo>
                <a:lnTo>
                  <a:pt x="0" y="0"/>
                </a:lnTo>
                <a:lnTo>
                  <a:pt x="0" y="4621477"/>
                </a:lnTo>
                <a:lnTo>
                  <a:pt x="3829125" y="4621477"/>
                </a:lnTo>
                <a:lnTo>
                  <a:pt x="38291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" name="Google Shape;15;p2"/>
          <p:cNvSpPr/>
          <p:nvPr/>
        </p:nvSpPr>
        <p:spPr>
          <a:xfrm>
            <a:off x="8161440" y="5403588"/>
            <a:ext cx="3805554" cy="5723890"/>
          </a:xfrm>
          <a:custGeom>
            <a:rect b="b" l="l" r="r" t="t"/>
            <a:pathLst>
              <a:path extrusionOk="0" h="5723890" w="3805554">
                <a:moveTo>
                  <a:pt x="3805189" y="0"/>
                </a:moveTo>
                <a:lnTo>
                  <a:pt x="0" y="0"/>
                </a:lnTo>
                <a:lnTo>
                  <a:pt x="0" y="5723264"/>
                </a:lnTo>
                <a:lnTo>
                  <a:pt x="3805189" y="5723264"/>
                </a:lnTo>
                <a:lnTo>
                  <a:pt x="380518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" name="Google Shape;16;p2"/>
          <p:cNvSpPr/>
          <p:nvPr/>
        </p:nvSpPr>
        <p:spPr>
          <a:xfrm>
            <a:off x="8161473" y="11259570"/>
            <a:ext cx="7766684" cy="2310765"/>
          </a:xfrm>
          <a:custGeom>
            <a:rect b="b" l="l" r="r" t="t"/>
            <a:pathLst>
              <a:path extrusionOk="0" h="2310765" w="7766684">
                <a:moveTo>
                  <a:pt x="7766197" y="0"/>
                </a:moveTo>
                <a:lnTo>
                  <a:pt x="0" y="0"/>
                </a:lnTo>
                <a:lnTo>
                  <a:pt x="0" y="2310709"/>
                </a:lnTo>
                <a:lnTo>
                  <a:pt x="7766197" y="2310709"/>
                </a:lnTo>
                <a:lnTo>
                  <a:pt x="776619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" name="Google Shape;17;p2"/>
          <p:cNvSpPr/>
          <p:nvPr/>
        </p:nvSpPr>
        <p:spPr>
          <a:xfrm>
            <a:off x="12098546" y="5403588"/>
            <a:ext cx="3829685" cy="5723890"/>
          </a:xfrm>
          <a:custGeom>
            <a:rect b="b" l="l" r="r" t="t"/>
            <a:pathLst>
              <a:path extrusionOk="0" h="5723890" w="3829684">
                <a:moveTo>
                  <a:pt x="3829125" y="0"/>
                </a:moveTo>
                <a:lnTo>
                  <a:pt x="0" y="0"/>
                </a:lnTo>
                <a:lnTo>
                  <a:pt x="0" y="5723264"/>
                </a:lnTo>
                <a:lnTo>
                  <a:pt x="3829125" y="5723264"/>
                </a:lnTo>
                <a:lnTo>
                  <a:pt x="382912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" name="Google Shape;18;p2"/>
          <p:cNvSpPr/>
          <p:nvPr/>
        </p:nvSpPr>
        <p:spPr>
          <a:xfrm>
            <a:off x="16059613" y="646200"/>
            <a:ext cx="3805554" cy="4626610"/>
          </a:xfrm>
          <a:custGeom>
            <a:rect b="b" l="l" r="r" t="t"/>
            <a:pathLst>
              <a:path extrusionOk="0" h="4626610" w="3805555">
                <a:moveTo>
                  <a:pt x="3805180" y="0"/>
                </a:moveTo>
                <a:lnTo>
                  <a:pt x="0" y="0"/>
                </a:lnTo>
                <a:lnTo>
                  <a:pt x="0" y="4626357"/>
                </a:lnTo>
                <a:lnTo>
                  <a:pt x="3805180" y="4626357"/>
                </a:lnTo>
                <a:lnTo>
                  <a:pt x="38051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" name="Google Shape;19;p2"/>
          <p:cNvSpPr/>
          <p:nvPr/>
        </p:nvSpPr>
        <p:spPr>
          <a:xfrm>
            <a:off x="16059613" y="5404423"/>
            <a:ext cx="3805554" cy="5124450"/>
          </a:xfrm>
          <a:custGeom>
            <a:rect b="b" l="l" r="r" t="t"/>
            <a:pathLst>
              <a:path extrusionOk="0" h="5124450" w="3805555">
                <a:moveTo>
                  <a:pt x="3805180" y="0"/>
                </a:moveTo>
                <a:lnTo>
                  <a:pt x="0" y="0"/>
                </a:lnTo>
                <a:lnTo>
                  <a:pt x="0" y="5124025"/>
                </a:lnTo>
                <a:lnTo>
                  <a:pt x="3805180" y="5124025"/>
                </a:lnTo>
                <a:lnTo>
                  <a:pt x="38051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" name="Google Shape;20;p2"/>
          <p:cNvSpPr/>
          <p:nvPr/>
        </p:nvSpPr>
        <p:spPr>
          <a:xfrm>
            <a:off x="16059613" y="10660441"/>
            <a:ext cx="3805554" cy="2910205"/>
          </a:xfrm>
          <a:custGeom>
            <a:rect b="b" l="l" r="r" t="t"/>
            <a:pathLst>
              <a:path extrusionOk="0" h="2910205" w="3805555">
                <a:moveTo>
                  <a:pt x="3805180" y="0"/>
                </a:moveTo>
                <a:lnTo>
                  <a:pt x="0" y="0"/>
                </a:lnTo>
                <a:lnTo>
                  <a:pt x="0" y="2909838"/>
                </a:lnTo>
                <a:lnTo>
                  <a:pt x="3805180" y="2909838"/>
                </a:lnTo>
                <a:lnTo>
                  <a:pt x="380518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277950" y="770926"/>
            <a:ext cx="17509867" cy="11203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2"/>
          <p:cNvSpPr txBox="1"/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2"/>
          <p:cNvSpPr txBox="1"/>
          <p:nvPr>
            <p:ph idx="1" type="body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" name="Google Shape;26;p2"/>
          <p:cNvSpPr txBox="1"/>
          <p:nvPr>
            <p:ph idx="12" type="sldNum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marL="0" marR="0" rt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/>
        </p:nvSpPr>
        <p:spPr>
          <a:xfrm>
            <a:off x="226636" y="13877983"/>
            <a:ext cx="1516380" cy="208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José Finocchio Junior</a:t>
            </a:r>
            <a:endParaRPr sz="1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226639" y="122750"/>
            <a:ext cx="196386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Nome do projeto:</a:t>
            </a:r>
            <a:endParaRPr sz="3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502889" y="776324"/>
            <a:ext cx="2473325" cy="4311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JUSTIFICATIVAS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2162043" y="1207349"/>
            <a:ext cx="1155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Passado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239330" y="7303121"/>
            <a:ext cx="3829685" cy="626745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91750">
            <a:spAutoFit/>
          </a:bodyPr>
          <a:lstStyle/>
          <a:p>
            <a:pPr indent="0" lvl="0" marL="0" marR="111125" rtl="0" algn="ctr">
              <a:lnSpc>
                <a:spcPct val="1049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111125" rtl="0" algn="ctr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Futuro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4200373" y="646200"/>
            <a:ext cx="3829685" cy="357124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02996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239330" y="4350298"/>
            <a:ext cx="3829685" cy="2823845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576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OBJ SMART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12098546" y="646200"/>
            <a:ext cx="3829685" cy="462153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4439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PREMISSAS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6059613" y="646200"/>
            <a:ext cx="3805554" cy="462661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1893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RISCOS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16059613" y="5404423"/>
            <a:ext cx="3805554" cy="512445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622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LINHA DO TEMPO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12098546" y="5403588"/>
            <a:ext cx="3829685" cy="572389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06675">
            <a:spAutoFit/>
          </a:bodyPr>
          <a:lstStyle/>
          <a:p>
            <a:pPr indent="39370" lvl="0" marL="1736725" marR="396240" rtl="0" algn="l">
              <a:lnSpc>
                <a:spcPct val="103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GRUPO DE  ENTREGAS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8161440" y="5403588"/>
            <a:ext cx="3805554" cy="572389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0" marR="1460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EQUIPE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8161473" y="11259570"/>
            <a:ext cx="7766684" cy="2310765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020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RESTRIÇÕES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16059613" y="10660441"/>
            <a:ext cx="3805554" cy="2910205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02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CUSTOS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4200373" y="4350298"/>
            <a:ext cx="3829685" cy="922147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388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REQUISITOS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4" name="Google Shape;74;p1"/>
          <p:cNvSpPr txBox="1"/>
          <p:nvPr/>
        </p:nvSpPr>
        <p:spPr>
          <a:xfrm>
            <a:off x="8161432" y="646200"/>
            <a:ext cx="3805554" cy="462153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7625">
            <a:spAutoFit/>
          </a:bodyPr>
          <a:lstStyle/>
          <a:p>
            <a:pPr indent="0" lvl="0" marL="1086485" marR="0" rtl="0" algn="ctr">
              <a:lnSpc>
                <a:spcPct val="103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STAKEHOLDERS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16713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EXTERNOS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086485" marR="0" rtl="0" algn="ctr">
              <a:lnSpc>
                <a:spcPct val="104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&amp; Fatores externos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75" name="Google Shape;7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6870549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4225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6495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230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658046">
            <a:off x="11724825" y="4901661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700" y="10836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5001574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10279449"/>
            <a:ext cx="76200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d644f6a175_0_10"/>
          <p:cNvSpPr txBox="1"/>
          <p:nvPr/>
        </p:nvSpPr>
        <p:spPr>
          <a:xfrm>
            <a:off x="226636" y="13877983"/>
            <a:ext cx="15165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José Finocchio Junior</a:t>
            </a:r>
            <a:endParaRPr sz="1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9" name="Google Shape;89;g1d644f6a175_0_10"/>
          <p:cNvSpPr txBox="1"/>
          <p:nvPr/>
        </p:nvSpPr>
        <p:spPr>
          <a:xfrm>
            <a:off x="226639" y="122750"/>
            <a:ext cx="196386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Nome do projeto:</a:t>
            </a:r>
            <a:endParaRPr sz="3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0" name="Google Shape;90;g1d644f6a175_0_10"/>
          <p:cNvSpPr txBox="1"/>
          <p:nvPr/>
        </p:nvSpPr>
        <p:spPr>
          <a:xfrm>
            <a:off x="1502889" y="776324"/>
            <a:ext cx="24732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JUSTIFICATIVAS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g1d644f6a175_0_10"/>
          <p:cNvSpPr txBox="1"/>
          <p:nvPr/>
        </p:nvSpPr>
        <p:spPr>
          <a:xfrm>
            <a:off x="2162043" y="1207349"/>
            <a:ext cx="1155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Passado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g1d644f6a175_0_10"/>
          <p:cNvSpPr txBox="1"/>
          <p:nvPr/>
        </p:nvSpPr>
        <p:spPr>
          <a:xfrm>
            <a:off x="239330" y="7303121"/>
            <a:ext cx="3829800" cy="990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91750">
            <a:spAutoFit/>
          </a:bodyPr>
          <a:lstStyle/>
          <a:p>
            <a:pPr indent="0" lvl="0" marL="0" marR="111125" rtl="0" algn="ctr">
              <a:lnSpc>
                <a:spcPct val="1049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111125" rtl="0" algn="ctr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Futuro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g1d644f6a175_0_10"/>
          <p:cNvSpPr txBox="1"/>
          <p:nvPr/>
        </p:nvSpPr>
        <p:spPr>
          <a:xfrm>
            <a:off x="4200373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02996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g1d644f6a175_0_10"/>
          <p:cNvSpPr txBox="1"/>
          <p:nvPr/>
        </p:nvSpPr>
        <p:spPr>
          <a:xfrm>
            <a:off x="239330" y="4350298"/>
            <a:ext cx="38298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576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OBJ SMART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g1d644f6a175_0_10"/>
          <p:cNvSpPr txBox="1"/>
          <p:nvPr/>
        </p:nvSpPr>
        <p:spPr>
          <a:xfrm>
            <a:off x="12098546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4439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PREMISSAS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g1d644f6a175_0_10"/>
          <p:cNvSpPr txBox="1"/>
          <p:nvPr/>
        </p:nvSpPr>
        <p:spPr>
          <a:xfrm>
            <a:off x="16059613" y="646200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1893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RISCOS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g1d644f6a175_0_10"/>
          <p:cNvSpPr txBox="1"/>
          <p:nvPr/>
        </p:nvSpPr>
        <p:spPr>
          <a:xfrm>
            <a:off x="16059613" y="5404423"/>
            <a:ext cx="3805500" cy="8586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622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LINHA DO TEMPO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g1d644f6a175_0_10"/>
          <p:cNvSpPr txBox="1"/>
          <p:nvPr/>
        </p:nvSpPr>
        <p:spPr>
          <a:xfrm>
            <a:off x="12098546" y="5403588"/>
            <a:ext cx="3829800" cy="9360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06675">
            <a:spAutoFit/>
          </a:bodyPr>
          <a:lstStyle/>
          <a:p>
            <a:pPr indent="39370" lvl="0" marL="1736725" marR="396240" rtl="0" algn="l">
              <a:lnSpc>
                <a:spcPct val="103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GRUPO DE  ENTREGAS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g1d644f6a175_0_10"/>
          <p:cNvSpPr txBox="1"/>
          <p:nvPr/>
        </p:nvSpPr>
        <p:spPr>
          <a:xfrm>
            <a:off x="8161440" y="5403588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0" marR="1460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EQUIPE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g1d644f6a175_0_10"/>
          <p:cNvSpPr txBox="1"/>
          <p:nvPr/>
        </p:nvSpPr>
        <p:spPr>
          <a:xfrm>
            <a:off x="8161473" y="11259570"/>
            <a:ext cx="77667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020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RESTRIÇÕES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g1d644f6a175_0_10"/>
          <p:cNvSpPr txBox="1"/>
          <p:nvPr/>
        </p:nvSpPr>
        <p:spPr>
          <a:xfrm>
            <a:off x="16059613" y="10660441"/>
            <a:ext cx="38055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02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CUSTOS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g1d644f6a175_0_10"/>
          <p:cNvSpPr txBox="1"/>
          <p:nvPr/>
        </p:nvSpPr>
        <p:spPr>
          <a:xfrm>
            <a:off x="4200373" y="4350298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388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REQUISITOS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g1d644f6a175_0_10"/>
          <p:cNvSpPr txBox="1"/>
          <p:nvPr/>
        </p:nvSpPr>
        <p:spPr>
          <a:xfrm>
            <a:off x="8161432" y="646200"/>
            <a:ext cx="3805500" cy="12087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7625">
            <a:spAutoFit/>
          </a:bodyPr>
          <a:lstStyle/>
          <a:p>
            <a:pPr indent="0" lvl="0" marL="1086485" marR="0" rtl="0" algn="ctr">
              <a:lnSpc>
                <a:spcPct val="103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STAKEHOLDERS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16713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EXTERNOS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086485" marR="0" rtl="0" algn="ctr">
              <a:lnSpc>
                <a:spcPct val="104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&amp; Fatores externos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04" name="Google Shape;104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6870549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4225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6495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230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658046">
            <a:off x="11724825" y="4901661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700" y="10836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5001574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1d644f6a175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10279449"/>
            <a:ext cx="76200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d644f6a175_0_38"/>
          <p:cNvSpPr txBox="1"/>
          <p:nvPr/>
        </p:nvSpPr>
        <p:spPr>
          <a:xfrm>
            <a:off x="226636" y="13877983"/>
            <a:ext cx="15165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José Finocchio Junior</a:t>
            </a:r>
            <a:endParaRPr sz="1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8" name="Google Shape;118;g1d644f6a175_0_38"/>
          <p:cNvSpPr txBox="1"/>
          <p:nvPr/>
        </p:nvSpPr>
        <p:spPr>
          <a:xfrm>
            <a:off x="226639" y="122750"/>
            <a:ext cx="196386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Nome do projeto:</a:t>
            </a:r>
            <a:endParaRPr sz="3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9" name="Google Shape;119;g1d644f6a175_0_38"/>
          <p:cNvSpPr txBox="1"/>
          <p:nvPr/>
        </p:nvSpPr>
        <p:spPr>
          <a:xfrm>
            <a:off x="1502889" y="776324"/>
            <a:ext cx="24732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JUSTIFICATIVAS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0" name="Google Shape;120;g1d644f6a175_0_38"/>
          <p:cNvSpPr txBox="1"/>
          <p:nvPr/>
        </p:nvSpPr>
        <p:spPr>
          <a:xfrm>
            <a:off x="2162043" y="1207349"/>
            <a:ext cx="1155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Passado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1" name="Google Shape;121;g1d644f6a175_0_38"/>
          <p:cNvSpPr txBox="1"/>
          <p:nvPr/>
        </p:nvSpPr>
        <p:spPr>
          <a:xfrm>
            <a:off x="239330" y="7303121"/>
            <a:ext cx="3829800" cy="990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91750">
            <a:spAutoFit/>
          </a:bodyPr>
          <a:lstStyle/>
          <a:p>
            <a:pPr indent="0" lvl="0" marL="0" marR="111125" rtl="0" algn="ctr">
              <a:lnSpc>
                <a:spcPct val="1049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111125" rtl="0" algn="ctr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Futuro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2" name="Google Shape;122;g1d644f6a175_0_38"/>
          <p:cNvSpPr txBox="1"/>
          <p:nvPr/>
        </p:nvSpPr>
        <p:spPr>
          <a:xfrm>
            <a:off x="4200373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02996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3" name="Google Shape;123;g1d644f6a175_0_38"/>
          <p:cNvSpPr txBox="1"/>
          <p:nvPr/>
        </p:nvSpPr>
        <p:spPr>
          <a:xfrm>
            <a:off x="239330" y="4350298"/>
            <a:ext cx="38298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576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OBJ SMART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4" name="Google Shape;124;g1d644f6a175_0_38"/>
          <p:cNvSpPr txBox="1"/>
          <p:nvPr/>
        </p:nvSpPr>
        <p:spPr>
          <a:xfrm>
            <a:off x="12098546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4439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PREMISSAS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5" name="Google Shape;125;g1d644f6a175_0_38"/>
          <p:cNvSpPr txBox="1"/>
          <p:nvPr/>
        </p:nvSpPr>
        <p:spPr>
          <a:xfrm>
            <a:off x="16059613" y="646200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1893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RISCOS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6" name="Google Shape;126;g1d644f6a175_0_38"/>
          <p:cNvSpPr txBox="1"/>
          <p:nvPr/>
        </p:nvSpPr>
        <p:spPr>
          <a:xfrm>
            <a:off x="16059613" y="5404423"/>
            <a:ext cx="3805500" cy="8586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622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LINHA DO TEMPO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7" name="Google Shape;127;g1d644f6a175_0_38"/>
          <p:cNvSpPr txBox="1"/>
          <p:nvPr/>
        </p:nvSpPr>
        <p:spPr>
          <a:xfrm>
            <a:off x="12098546" y="5403588"/>
            <a:ext cx="3829800" cy="9360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06675">
            <a:spAutoFit/>
          </a:bodyPr>
          <a:lstStyle/>
          <a:p>
            <a:pPr indent="39370" lvl="0" marL="1736725" marR="396240" rtl="0" algn="l">
              <a:lnSpc>
                <a:spcPct val="103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GRUPO DE  ENTREGAS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8" name="Google Shape;128;g1d644f6a175_0_38"/>
          <p:cNvSpPr txBox="1"/>
          <p:nvPr/>
        </p:nvSpPr>
        <p:spPr>
          <a:xfrm>
            <a:off x="8161440" y="5403588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0" marR="1460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EQUIPE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9" name="Google Shape;129;g1d644f6a175_0_38"/>
          <p:cNvSpPr txBox="1"/>
          <p:nvPr/>
        </p:nvSpPr>
        <p:spPr>
          <a:xfrm>
            <a:off x="8161473" y="11259570"/>
            <a:ext cx="77667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020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RESTRIÇÕES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0" name="Google Shape;130;g1d644f6a175_0_38"/>
          <p:cNvSpPr txBox="1"/>
          <p:nvPr/>
        </p:nvSpPr>
        <p:spPr>
          <a:xfrm>
            <a:off x="16059613" y="10660441"/>
            <a:ext cx="38055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02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CUSTOS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1" name="Google Shape;131;g1d644f6a175_0_38"/>
          <p:cNvSpPr txBox="1"/>
          <p:nvPr/>
        </p:nvSpPr>
        <p:spPr>
          <a:xfrm>
            <a:off x="4200373" y="4350298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388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REQUISITOS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2" name="Google Shape;132;g1d644f6a175_0_38"/>
          <p:cNvSpPr txBox="1"/>
          <p:nvPr/>
        </p:nvSpPr>
        <p:spPr>
          <a:xfrm>
            <a:off x="8161432" y="646200"/>
            <a:ext cx="3805500" cy="12087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7625">
            <a:spAutoFit/>
          </a:bodyPr>
          <a:lstStyle/>
          <a:p>
            <a:pPr indent="0" lvl="0" marL="1086485" marR="0" rtl="0" algn="ctr">
              <a:lnSpc>
                <a:spcPct val="103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STAKEHOLDERS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16713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EXTERNOS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086485" marR="0" rtl="0" algn="ctr">
              <a:lnSpc>
                <a:spcPct val="104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&amp; Fatores externos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33" name="Google Shape;133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6870549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4225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6495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230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658046">
            <a:off x="11724825" y="4901661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700" y="10836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5001574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d644f6a175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10279449"/>
            <a:ext cx="76200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d644f6a175_0_66"/>
          <p:cNvSpPr txBox="1"/>
          <p:nvPr/>
        </p:nvSpPr>
        <p:spPr>
          <a:xfrm>
            <a:off x="226636" y="13877983"/>
            <a:ext cx="15165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José Finocchio Junior</a:t>
            </a:r>
            <a:endParaRPr sz="1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7" name="Google Shape;147;g1d644f6a175_0_66"/>
          <p:cNvSpPr txBox="1"/>
          <p:nvPr/>
        </p:nvSpPr>
        <p:spPr>
          <a:xfrm>
            <a:off x="226639" y="122750"/>
            <a:ext cx="196386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Nome do projeto:</a:t>
            </a:r>
            <a:endParaRPr sz="3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8" name="Google Shape;148;g1d644f6a175_0_66"/>
          <p:cNvSpPr txBox="1"/>
          <p:nvPr/>
        </p:nvSpPr>
        <p:spPr>
          <a:xfrm>
            <a:off x="1502889" y="776324"/>
            <a:ext cx="24732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JUSTIFICATIVAS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9" name="Google Shape;149;g1d644f6a175_0_66"/>
          <p:cNvSpPr txBox="1"/>
          <p:nvPr/>
        </p:nvSpPr>
        <p:spPr>
          <a:xfrm>
            <a:off x="2162043" y="1207349"/>
            <a:ext cx="1155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Passado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0" name="Google Shape;150;g1d644f6a175_0_66"/>
          <p:cNvSpPr txBox="1"/>
          <p:nvPr/>
        </p:nvSpPr>
        <p:spPr>
          <a:xfrm>
            <a:off x="239330" y="7303121"/>
            <a:ext cx="3829800" cy="990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91750">
            <a:spAutoFit/>
          </a:bodyPr>
          <a:lstStyle/>
          <a:p>
            <a:pPr indent="0" lvl="0" marL="0" marR="111125" rtl="0" algn="ctr">
              <a:lnSpc>
                <a:spcPct val="1049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111125" rtl="0" algn="ctr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Futuro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1" name="Google Shape;151;g1d644f6a175_0_66"/>
          <p:cNvSpPr txBox="1"/>
          <p:nvPr/>
        </p:nvSpPr>
        <p:spPr>
          <a:xfrm>
            <a:off x="4200373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02996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2" name="Google Shape;152;g1d644f6a175_0_66"/>
          <p:cNvSpPr txBox="1"/>
          <p:nvPr/>
        </p:nvSpPr>
        <p:spPr>
          <a:xfrm>
            <a:off x="239330" y="4350298"/>
            <a:ext cx="38298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576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OBJ SMART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3" name="Google Shape;153;g1d644f6a175_0_66"/>
          <p:cNvSpPr txBox="1"/>
          <p:nvPr/>
        </p:nvSpPr>
        <p:spPr>
          <a:xfrm>
            <a:off x="12098546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4439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PREMISSAS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4" name="Google Shape;154;g1d644f6a175_0_66"/>
          <p:cNvSpPr txBox="1"/>
          <p:nvPr/>
        </p:nvSpPr>
        <p:spPr>
          <a:xfrm>
            <a:off x="16059613" y="646200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1893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RISCOS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5" name="Google Shape;155;g1d644f6a175_0_66"/>
          <p:cNvSpPr txBox="1"/>
          <p:nvPr/>
        </p:nvSpPr>
        <p:spPr>
          <a:xfrm>
            <a:off x="16059613" y="5404423"/>
            <a:ext cx="3805500" cy="8586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622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LINHA DO TEMPO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6" name="Google Shape;156;g1d644f6a175_0_66"/>
          <p:cNvSpPr txBox="1"/>
          <p:nvPr/>
        </p:nvSpPr>
        <p:spPr>
          <a:xfrm>
            <a:off x="12098546" y="5403588"/>
            <a:ext cx="3829800" cy="9360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06675">
            <a:spAutoFit/>
          </a:bodyPr>
          <a:lstStyle/>
          <a:p>
            <a:pPr indent="39370" lvl="0" marL="1736725" marR="396240" rtl="0" algn="l">
              <a:lnSpc>
                <a:spcPct val="103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GRUPO DE  ENTREGAS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7" name="Google Shape;157;g1d644f6a175_0_66"/>
          <p:cNvSpPr txBox="1"/>
          <p:nvPr/>
        </p:nvSpPr>
        <p:spPr>
          <a:xfrm>
            <a:off x="8161440" y="5403588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0" marR="1460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EQUIPE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8" name="Google Shape;158;g1d644f6a175_0_66"/>
          <p:cNvSpPr txBox="1"/>
          <p:nvPr/>
        </p:nvSpPr>
        <p:spPr>
          <a:xfrm>
            <a:off x="8161473" y="11259570"/>
            <a:ext cx="77667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020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RESTRIÇÕES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59" name="Google Shape;159;g1d644f6a175_0_66"/>
          <p:cNvSpPr txBox="1"/>
          <p:nvPr/>
        </p:nvSpPr>
        <p:spPr>
          <a:xfrm>
            <a:off x="16059613" y="10660441"/>
            <a:ext cx="38055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02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CUSTOS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0" name="Google Shape;160;g1d644f6a175_0_66"/>
          <p:cNvSpPr txBox="1"/>
          <p:nvPr/>
        </p:nvSpPr>
        <p:spPr>
          <a:xfrm>
            <a:off x="4200373" y="4350298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388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REQUISITOS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1" name="Google Shape;161;g1d644f6a175_0_66"/>
          <p:cNvSpPr txBox="1"/>
          <p:nvPr/>
        </p:nvSpPr>
        <p:spPr>
          <a:xfrm>
            <a:off x="8161432" y="646200"/>
            <a:ext cx="3805500" cy="12087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7625">
            <a:spAutoFit/>
          </a:bodyPr>
          <a:lstStyle/>
          <a:p>
            <a:pPr indent="0" lvl="0" marL="1086485" marR="0" rtl="0" algn="ctr">
              <a:lnSpc>
                <a:spcPct val="103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STAKEHOLDERS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16713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EXTERNOS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086485" marR="0" rtl="0" algn="ctr">
              <a:lnSpc>
                <a:spcPct val="104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&amp; Fatores externos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62" name="Google Shape;162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6870549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4225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6495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230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658046">
            <a:off x="11724825" y="4901661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700" y="10836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5001574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1d644f6a175_0_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10279449"/>
            <a:ext cx="76200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d644f6a175_0_94"/>
          <p:cNvSpPr txBox="1"/>
          <p:nvPr/>
        </p:nvSpPr>
        <p:spPr>
          <a:xfrm>
            <a:off x="226636" y="13877983"/>
            <a:ext cx="15165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José Finocchio Junior</a:t>
            </a:r>
            <a:endParaRPr sz="1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6" name="Google Shape;176;g1d644f6a175_0_94"/>
          <p:cNvSpPr txBox="1"/>
          <p:nvPr/>
        </p:nvSpPr>
        <p:spPr>
          <a:xfrm>
            <a:off x="226639" y="122750"/>
            <a:ext cx="196386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Nome do projeto:</a:t>
            </a:r>
            <a:endParaRPr sz="3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7" name="Google Shape;177;g1d644f6a175_0_94"/>
          <p:cNvSpPr txBox="1"/>
          <p:nvPr/>
        </p:nvSpPr>
        <p:spPr>
          <a:xfrm>
            <a:off x="1502889" y="776324"/>
            <a:ext cx="24732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JUSTIFICATIVAS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8" name="Google Shape;178;g1d644f6a175_0_94"/>
          <p:cNvSpPr txBox="1"/>
          <p:nvPr/>
        </p:nvSpPr>
        <p:spPr>
          <a:xfrm>
            <a:off x="2162043" y="1207349"/>
            <a:ext cx="1155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Passado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9" name="Google Shape;179;g1d644f6a175_0_94"/>
          <p:cNvSpPr txBox="1"/>
          <p:nvPr/>
        </p:nvSpPr>
        <p:spPr>
          <a:xfrm>
            <a:off x="239330" y="7303121"/>
            <a:ext cx="3829800" cy="990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91750">
            <a:spAutoFit/>
          </a:bodyPr>
          <a:lstStyle/>
          <a:p>
            <a:pPr indent="0" lvl="0" marL="0" marR="111125" rtl="0" algn="ctr">
              <a:lnSpc>
                <a:spcPct val="1049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111125" rtl="0" algn="ctr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Futuro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0" name="Google Shape;180;g1d644f6a175_0_94"/>
          <p:cNvSpPr txBox="1"/>
          <p:nvPr/>
        </p:nvSpPr>
        <p:spPr>
          <a:xfrm>
            <a:off x="4200373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02996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1" name="Google Shape;181;g1d644f6a175_0_94"/>
          <p:cNvSpPr txBox="1"/>
          <p:nvPr/>
        </p:nvSpPr>
        <p:spPr>
          <a:xfrm>
            <a:off x="239330" y="4350298"/>
            <a:ext cx="38298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576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OBJ SMART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2" name="Google Shape;182;g1d644f6a175_0_94"/>
          <p:cNvSpPr txBox="1"/>
          <p:nvPr/>
        </p:nvSpPr>
        <p:spPr>
          <a:xfrm>
            <a:off x="12098546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4439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PREMISSAS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3" name="Google Shape;183;g1d644f6a175_0_94"/>
          <p:cNvSpPr txBox="1"/>
          <p:nvPr/>
        </p:nvSpPr>
        <p:spPr>
          <a:xfrm>
            <a:off x="16059613" y="646200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1893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RISCOS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4" name="Google Shape;184;g1d644f6a175_0_94"/>
          <p:cNvSpPr txBox="1"/>
          <p:nvPr/>
        </p:nvSpPr>
        <p:spPr>
          <a:xfrm>
            <a:off x="16059613" y="5404423"/>
            <a:ext cx="3805500" cy="8586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622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LINHA DO TEMPO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5" name="Google Shape;185;g1d644f6a175_0_94"/>
          <p:cNvSpPr txBox="1"/>
          <p:nvPr/>
        </p:nvSpPr>
        <p:spPr>
          <a:xfrm>
            <a:off x="12098546" y="5403588"/>
            <a:ext cx="3829800" cy="9360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06675">
            <a:spAutoFit/>
          </a:bodyPr>
          <a:lstStyle/>
          <a:p>
            <a:pPr indent="39370" lvl="0" marL="1736725" marR="396240" rtl="0" algn="l">
              <a:lnSpc>
                <a:spcPct val="103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GRUPO DE  ENTREGAS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6" name="Google Shape;186;g1d644f6a175_0_94"/>
          <p:cNvSpPr txBox="1"/>
          <p:nvPr/>
        </p:nvSpPr>
        <p:spPr>
          <a:xfrm>
            <a:off x="8161440" y="5403588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0" marR="1460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EQUIPE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7" name="Google Shape;187;g1d644f6a175_0_94"/>
          <p:cNvSpPr txBox="1"/>
          <p:nvPr/>
        </p:nvSpPr>
        <p:spPr>
          <a:xfrm>
            <a:off x="8161473" y="11259570"/>
            <a:ext cx="77667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020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RESTRIÇÕES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8" name="Google Shape;188;g1d644f6a175_0_94"/>
          <p:cNvSpPr txBox="1"/>
          <p:nvPr/>
        </p:nvSpPr>
        <p:spPr>
          <a:xfrm>
            <a:off x="16059613" y="10660441"/>
            <a:ext cx="38055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02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CUSTOS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9" name="Google Shape;189;g1d644f6a175_0_94"/>
          <p:cNvSpPr txBox="1"/>
          <p:nvPr/>
        </p:nvSpPr>
        <p:spPr>
          <a:xfrm>
            <a:off x="4200373" y="4350298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388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REQUISITOS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0" name="Google Shape;190;g1d644f6a175_0_94"/>
          <p:cNvSpPr txBox="1"/>
          <p:nvPr/>
        </p:nvSpPr>
        <p:spPr>
          <a:xfrm>
            <a:off x="8161432" y="646200"/>
            <a:ext cx="3805500" cy="12087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7625">
            <a:spAutoFit/>
          </a:bodyPr>
          <a:lstStyle/>
          <a:p>
            <a:pPr indent="0" lvl="0" marL="1086485" marR="0" rtl="0" algn="ctr">
              <a:lnSpc>
                <a:spcPct val="103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STAKEHOLDERS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16713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EXTERNOS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086485" marR="0" rtl="0" algn="ctr">
              <a:lnSpc>
                <a:spcPct val="104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&amp; Fatores externos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91" name="Google Shape;191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6870549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4225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6495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230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658046">
            <a:off x="11724825" y="4901661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700" y="10836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5001574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1d644f6a175_0_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10279449"/>
            <a:ext cx="76200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d644f6a175_0_122"/>
          <p:cNvSpPr txBox="1"/>
          <p:nvPr/>
        </p:nvSpPr>
        <p:spPr>
          <a:xfrm>
            <a:off x="226636" y="13877983"/>
            <a:ext cx="1516500" cy="3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José Finocchio Junior</a:t>
            </a:r>
            <a:endParaRPr sz="1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5" name="Google Shape;205;g1d644f6a175_0_122"/>
          <p:cNvSpPr txBox="1"/>
          <p:nvPr/>
        </p:nvSpPr>
        <p:spPr>
          <a:xfrm>
            <a:off x="226639" y="122750"/>
            <a:ext cx="19638600" cy="5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Nome do projeto:</a:t>
            </a:r>
            <a:endParaRPr sz="32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6" name="Google Shape;206;g1d644f6a175_0_122"/>
          <p:cNvSpPr txBox="1"/>
          <p:nvPr/>
        </p:nvSpPr>
        <p:spPr>
          <a:xfrm>
            <a:off x="1502889" y="776324"/>
            <a:ext cx="24732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JUSTIFICATIVAS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7" name="Google Shape;207;g1d644f6a175_0_122"/>
          <p:cNvSpPr txBox="1"/>
          <p:nvPr/>
        </p:nvSpPr>
        <p:spPr>
          <a:xfrm>
            <a:off x="2162043" y="1207349"/>
            <a:ext cx="1155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Passado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8" name="Google Shape;208;g1d644f6a175_0_122"/>
          <p:cNvSpPr txBox="1"/>
          <p:nvPr/>
        </p:nvSpPr>
        <p:spPr>
          <a:xfrm>
            <a:off x="239330" y="7303121"/>
            <a:ext cx="3829800" cy="990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91750">
            <a:spAutoFit/>
          </a:bodyPr>
          <a:lstStyle/>
          <a:p>
            <a:pPr indent="0" lvl="0" marL="0" marR="111125" rtl="0" algn="ctr">
              <a:lnSpc>
                <a:spcPct val="1049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BENEFÍCIOS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111125" rtl="0" algn="ctr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Futuro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9" name="Google Shape;209;g1d644f6a175_0_122"/>
          <p:cNvSpPr txBox="1"/>
          <p:nvPr/>
        </p:nvSpPr>
        <p:spPr>
          <a:xfrm>
            <a:off x="4200373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02996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PRODUTO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0" name="Google Shape;210;g1d644f6a175_0_122"/>
          <p:cNvSpPr txBox="1"/>
          <p:nvPr/>
        </p:nvSpPr>
        <p:spPr>
          <a:xfrm>
            <a:off x="239330" y="4350298"/>
            <a:ext cx="38298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576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OBJ SMART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1" name="Google Shape;211;g1d644f6a175_0_122"/>
          <p:cNvSpPr txBox="1"/>
          <p:nvPr/>
        </p:nvSpPr>
        <p:spPr>
          <a:xfrm>
            <a:off x="12098546" y="646200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4439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PREMISSAS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2" name="Google Shape;212;g1d644f6a175_0_122"/>
          <p:cNvSpPr txBox="1"/>
          <p:nvPr/>
        </p:nvSpPr>
        <p:spPr>
          <a:xfrm>
            <a:off x="16059613" y="646200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11893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RISCOS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3" name="Google Shape;213;g1d644f6a175_0_122"/>
          <p:cNvSpPr txBox="1"/>
          <p:nvPr/>
        </p:nvSpPr>
        <p:spPr>
          <a:xfrm>
            <a:off x="16059613" y="5404423"/>
            <a:ext cx="3805500" cy="8586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622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LINHA DO TEMPO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4" name="Google Shape;214;g1d644f6a175_0_122"/>
          <p:cNvSpPr txBox="1"/>
          <p:nvPr/>
        </p:nvSpPr>
        <p:spPr>
          <a:xfrm>
            <a:off x="12098546" y="5403588"/>
            <a:ext cx="3829800" cy="9360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06675">
            <a:spAutoFit/>
          </a:bodyPr>
          <a:lstStyle/>
          <a:p>
            <a:pPr indent="39370" lvl="0" marL="1736725" marR="396240" rtl="0" algn="l">
              <a:lnSpc>
                <a:spcPct val="103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GRUPO DE  ENTREGAS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5" name="Google Shape;215;g1d644f6a175_0_122"/>
          <p:cNvSpPr txBox="1"/>
          <p:nvPr/>
        </p:nvSpPr>
        <p:spPr>
          <a:xfrm>
            <a:off x="8161440" y="5403588"/>
            <a:ext cx="38055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0" marR="1460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EQUIPE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6" name="Google Shape;216;g1d644f6a175_0_122"/>
          <p:cNvSpPr txBox="1"/>
          <p:nvPr/>
        </p:nvSpPr>
        <p:spPr>
          <a:xfrm>
            <a:off x="8161473" y="11259570"/>
            <a:ext cx="77667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0200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RESTRIÇÕES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7" name="Google Shape;217;g1d644f6a175_0_122"/>
          <p:cNvSpPr txBox="1"/>
          <p:nvPr/>
        </p:nvSpPr>
        <p:spPr>
          <a:xfrm>
            <a:off x="16059613" y="10660441"/>
            <a:ext cx="3805500" cy="5535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4125">
            <a:spAutoFit/>
          </a:bodyPr>
          <a:lstStyle/>
          <a:p>
            <a:pPr indent="0" lvl="0" marL="110299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CUSTOS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8" name="Google Shape;218;g1d644f6a175_0_122"/>
          <p:cNvSpPr txBox="1"/>
          <p:nvPr/>
        </p:nvSpPr>
        <p:spPr>
          <a:xfrm>
            <a:off x="4200373" y="4350298"/>
            <a:ext cx="3829800" cy="5529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143500">
            <a:spAutoFit/>
          </a:bodyPr>
          <a:lstStyle/>
          <a:p>
            <a:pPr indent="0" lvl="0" marL="8388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REQUISITOS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9" name="Google Shape;219;g1d644f6a175_0_122"/>
          <p:cNvSpPr txBox="1"/>
          <p:nvPr/>
        </p:nvSpPr>
        <p:spPr>
          <a:xfrm>
            <a:off x="8161432" y="646200"/>
            <a:ext cx="3805500" cy="1208700"/>
          </a:xfrm>
          <a:prstGeom prst="rect">
            <a:avLst/>
          </a:prstGeom>
          <a:noFill/>
          <a:ln cap="flat" cmpd="sng" w="9525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47625">
            <a:spAutoFit/>
          </a:bodyPr>
          <a:lstStyle/>
          <a:p>
            <a:pPr indent="0" lvl="0" marL="1086485" marR="0" rtl="0" algn="ctr">
              <a:lnSpc>
                <a:spcPct val="10396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STAKEHOLDERS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16713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5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EXTERNOS</a:t>
            </a:r>
            <a:endParaRPr sz="2650">
              <a:latin typeface="Tahoma"/>
              <a:ea typeface="Tahoma"/>
              <a:cs typeface="Tahoma"/>
              <a:sym typeface="Tahoma"/>
            </a:endParaRPr>
          </a:p>
          <a:p>
            <a:pPr indent="0" lvl="0" marL="1086485" marR="0" rtl="0" algn="ctr">
              <a:lnSpc>
                <a:spcPct val="1047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231F20"/>
                </a:solidFill>
                <a:latin typeface="Tahoma"/>
                <a:ea typeface="Tahoma"/>
                <a:cs typeface="Tahoma"/>
                <a:sym typeface="Tahoma"/>
              </a:rPr>
              <a:t>&amp; Fatores externos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220" name="Google Shape;220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0" y="6870549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4225" y="3948462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6495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2300" y="5001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658046">
            <a:off x="11724825" y="4901661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4700" y="10836587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5001574"/>
            <a:ext cx="762000" cy="71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1d644f6a175_0_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8900" y="10279449"/>
            <a:ext cx="762000" cy="71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2023-01-12T03:02:39Z</dcterms:created>
</cp:coreProperties>
</file>