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hAgWvidnkn/5Kime+YOtK5dYKK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.png"/><Relationship Id="rId5" Type="http://schemas.openxmlformats.org/officeDocument/2006/relationships/image" Target="../media/image8.png"/><Relationship Id="rId6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1.png"/><Relationship Id="rId5" Type="http://schemas.openxmlformats.org/officeDocument/2006/relationships/image" Target="../media/image8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15614" r="10901" t="0"/>
          <a:stretch/>
        </p:blipFill>
        <p:spPr>
          <a:xfrm>
            <a:off x="9222605" y="2057400"/>
            <a:ext cx="9065395" cy="82296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0" y="0"/>
            <a:ext cx="18288000" cy="20574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0" y="2057400"/>
            <a:ext cx="9222605" cy="6276934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10304274" y="0"/>
            <a:ext cx="7983726" cy="2057400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 b="31987" l="0" r="5659" t="31028"/>
          <a:stretch/>
        </p:blipFill>
        <p:spPr>
          <a:xfrm>
            <a:off x="6830006" y="9112139"/>
            <a:ext cx="1747370" cy="68500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8334334"/>
            <a:ext cx="2106717" cy="1952666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7461" y="8489428"/>
            <a:ext cx="1642477" cy="1642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230600" y="0"/>
            <a:ext cx="20574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1028700" y="2255474"/>
            <a:ext cx="7816102" cy="6764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 b="0" i="0" sz="5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053358" y="4102056"/>
            <a:ext cx="7791444" cy="5430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SUBTÍTULOS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028700" y="562610"/>
            <a:ext cx="9275574" cy="640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7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PMI-DF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0" y="0"/>
            <a:ext cx="18288000" cy="20574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0" y="2057400"/>
            <a:ext cx="18288000" cy="6276934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10304274" y="0"/>
            <a:ext cx="7983726" cy="2057400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31987" l="0" r="5659" t="31028"/>
          <a:stretch/>
        </p:blipFill>
        <p:spPr>
          <a:xfrm>
            <a:off x="6830006" y="9112139"/>
            <a:ext cx="1747370" cy="685003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0" y="8334334"/>
            <a:ext cx="2106717" cy="1952666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7461" y="8489428"/>
            <a:ext cx="1642477" cy="1642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230600" y="0"/>
            <a:ext cx="20574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"/>
          <p:cNvSpPr txBox="1"/>
          <p:nvPr/>
        </p:nvSpPr>
        <p:spPr>
          <a:xfrm>
            <a:off x="1041029" y="2441555"/>
            <a:ext cx="16205942" cy="507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Texto livre!</a:t>
            </a:r>
            <a:endParaRPr/>
          </a:p>
        </p:txBody>
      </p:sp>
      <p:sp>
        <p:nvSpPr>
          <p:cNvPr id="107" name="Google Shape;107;p2"/>
          <p:cNvSpPr txBox="1"/>
          <p:nvPr/>
        </p:nvSpPr>
        <p:spPr>
          <a:xfrm>
            <a:off x="1028700" y="866775"/>
            <a:ext cx="9275700" cy="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76"/>
              <a:buFont typeface="Arial"/>
              <a:buNone/>
            </a:pPr>
            <a:r>
              <a:rPr b="1" lang="en-US" sz="2576">
                <a:solidFill>
                  <a:schemeClr val="lt1"/>
                </a:solidFill>
              </a:rPr>
              <a:t>PMI – Project Management Institute</a:t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/>
          <p:nvPr/>
        </p:nvSpPr>
        <p:spPr>
          <a:xfrm>
            <a:off x="0" y="0"/>
            <a:ext cx="18288000" cy="20574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0" y="2057400"/>
            <a:ext cx="18288000" cy="6276934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10304274" y="0"/>
            <a:ext cx="7983726" cy="2057400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p3"/>
          <p:cNvPicPr preferRelativeResize="0"/>
          <p:nvPr/>
        </p:nvPicPr>
        <p:blipFill rotWithShape="1">
          <a:blip r:embed="rId3">
            <a:alphaModFix/>
          </a:blip>
          <a:srcRect b="31987" l="0" r="5659" t="31028"/>
          <a:stretch/>
        </p:blipFill>
        <p:spPr>
          <a:xfrm>
            <a:off x="6830006" y="9112139"/>
            <a:ext cx="1747370" cy="685003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/>
          <p:cNvSpPr/>
          <p:nvPr/>
        </p:nvSpPr>
        <p:spPr>
          <a:xfrm>
            <a:off x="0" y="8334334"/>
            <a:ext cx="2106717" cy="1952666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7461" y="8489428"/>
            <a:ext cx="1642477" cy="1642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230600" y="0"/>
            <a:ext cx="20574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/>
        </p:nvSpPr>
        <p:spPr>
          <a:xfrm>
            <a:off x="1041029" y="2441555"/>
            <a:ext cx="16205942" cy="507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Texto livre!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1028700" y="866775"/>
            <a:ext cx="9275574" cy="5918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/>
          <p:nvPr/>
        </p:nvSpPr>
        <p:spPr>
          <a:xfrm>
            <a:off x="0" y="0"/>
            <a:ext cx="18288000" cy="20574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"/>
          <p:cNvSpPr/>
          <p:nvPr/>
        </p:nvSpPr>
        <p:spPr>
          <a:xfrm>
            <a:off x="0" y="2057400"/>
            <a:ext cx="18288000" cy="6276934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"/>
          <p:cNvSpPr/>
          <p:nvPr/>
        </p:nvSpPr>
        <p:spPr>
          <a:xfrm>
            <a:off x="10304274" y="0"/>
            <a:ext cx="7983726" cy="2057400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4"/>
          <p:cNvPicPr preferRelativeResize="0"/>
          <p:nvPr/>
        </p:nvPicPr>
        <p:blipFill rotWithShape="1">
          <a:blip r:embed="rId3">
            <a:alphaModFix/>
          </a:blip>
          <a:srcRect b="31987" l="0" r="5659" t="31028"/>
          <a:stretch/>
        </p:blipFill>
        <p:spPr>
          <a:xfrm>
            <a:off x="6830006" y="9112139"/>
            <a:ext cx="1747370" cy="685003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4"/>
          <p:cNvSpPr/>
          <p:nvPr/>
        </p:nvSpPr>
        <p:spPr>
          <a:xfrm>
            <a:off x="0" y="8334334"/>
            <a:ext cx="2106717" cy="1952666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0" name="Google Shape;13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7461" y="8489428"/>
            <a:ext cx="1642477" cy="1642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230600" y="0"/>
            <a:ext cx="20574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4"/>
          <p:cNvSpPr txBox="1"/>
          <p:nvPr/>
        </p:nvSpPr>
        <p:spPr>
          <a:xfrm>
            <a:off x="1041029" y="2441555"/>
            <a:ext cx="16205942" cy="507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Texto livre!</a:t>
            </a:r>
            <a:endParaRPr/>
          </a:p>
        </p:txBody>
      </p:sp>
      <p:sp>
        <p:nvSpPr>
          <p:cNvPr id="133" name="Google Shape;133;p4"/>
          <p:cNvSpPr txBox="1"/>
          <p:nvPr/>
        </p:nvSpPr>
        <p:spPr>
          <a:xfrm>
            <a:off x="1028700" y="866775"/>
            <a:ext cx="9275574" cy="5918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"/>
          <p:cNvPicPr preferRelativeResize="0"/>
          <p:nvPr/>
        </p:nvPicPr>
        <p:blipFill rotWithShape="1">
          <a:blip r:embed="rId3">
            <a:alphaModFix/>
          </a:blip>
          <a:srcRect b="0" l="13257" r="13257" t="0"/>
          <a:stretch/>
        </p:blipFill>
        <p:spPr>
          <a:xfrm>
            <a:off x="9222605" y="2057400"/>
            <a:ext cx="9065395" cy="822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"/>
          <p:cNvSpPr/>
          <p:nvPr/>
        </p:nvSpPr>
        <p:spPr>
          <a:xfrm>
            <a:off x="0" y="0"/>
            <a:ext cx="18288000" cy="20574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"/>
          <p:cNvSpPr/>
          <p:nvPr/>
        </p:nvSpPr>
        <p:spPr>
          <a:xfrm>
            <a:off x="0" y="2057400"/>
            <a:ext cx="9222605" cy="6276934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"/>
          <p:cNvSpPr/>
          <p:nvPr/>
        </p:nvSpPr>
        <p:spPr>
          <a:xfrm>
            <a:off x="10304274" y="0"/>
            <a:ext cx="7983726" cy="2057400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2" name="Google Shape;142;p5"/>
          <p:cNvPicPr preferRelativeResize="0"/>
          <p:nvPr/>
        </p:nvPicPr>
        <p:blipFill rotWithShape="1">
          <a:blip r:embed="rId4">
            <a:alphaModFix/>
          </a:blip>
          <a:srcRect b="31987" l="0" r="5659" t="31028"/>
          <a:stretch/>
        </p:blipFill>
        <p:spPr>
          <a:xfrm>
            <a:off x="6830006" y="9112139"/>
            <a:ext cx="1747370" cy="685003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5"/>
          <p:cNvSpPr/>
          <p:nvPr/>
        </p:nvSpPr>
        <p:spPr>
          <a:xfrm>
            <a:off x="0" y="8334334"/>
            <a:ext cx="2106717" cy="1952666"/>
          </a:xfrm>
          <a:prstGeom prst="rect">
            <a:avLst/>
          </a:prstGeom>
          <a:solidFill>
            <a:srgbClr val="DD31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7461" y="8489428"/>
            <a:ext cx="1642477" cy="1642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230600" y="0"/>
            <a:ext cx="20574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5"/>
          <p:cNvSpPr txBox="1"/>
          <p:nvPr/>
        </p:nvSpPr>
        <p:spPr>
          <a:xfrm>
            <a:off x="1028700" y="562610"/>
            <a:ext cx="8865980" cy="751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7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PROJECT MANAGEMENT INSTITUTE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1028700" y="3444872"/>
            <a:ext cx="6674991" cy="3016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CONTE COM A GENTE!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Matheus Frederico Rosa Rocha</dc:creator>
</cp:coreProperties>
</file>